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56" d="100"/>
          <a:sy n="56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FF96-4016-4489-B935-267B98B288EF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1755-FC59-4099-9B73-84890A5A0C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86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1755-FC59-4099-9B73-84890A5A0C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3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CCB8-3A04-47F4-8775-437115DE41F7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7F53-4237-4D58-AD79-9682DE558B3E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76EE-27B0-4E2A-8615-4C94D26A5C1D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7B0E-E0D9-4FEC-8EEB-AEDCD6AACDBF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3738-FAF2-40CB-BF56-5232D6795139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4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F32-9214-44E7-A6DD-97D0208A4FDB}" type="datetime1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A6FC-ED95-4D39-8171-97A58D4D9F8A}" type="datetime1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D928-3759-4612-8939-BA6B8F2FB4E9}" type="datetime1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8306-3900-4B97-B688-155F839490AD}" type="datetime1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15CF-1F5F-4E8C-81ED-322A96DA1A72}" type="datetime1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2C5E-6383-4AE5-B8F4-3212D5270C71}" type="datetime1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41AC359-99B0-496C-998A-59A93319350E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B6B482-ACCA-4938-8AEA-49D525C17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87459A4-75B2-4947-9887-8AD2C0096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19189"/>
            <a:ext cx="5019676" cy="2004163"/>
          </a:xfrm>
        </p:spPr>
        <p:txBody>
          <a:bodyPr anchor="t">
            <a:normAutofit/>
          </a:bodyPr>
          <a:lstStyle/>
          <a:p>
            <a:r>
              <a:rPr lang="es-ES" b="1" dirty="0"/>
              <a:t>PRIMERO</a:t>
            </a:r>
          </a:p>
          <a:p>
            <a:r>
              <a:rPr lang="es-ES" b="1" dirty="0"/>
              <a:t>DESPUÉS / LUEGO / MAS TARDE</a:t>
            </a:r>
          </a:p>
          <a:p>
            <a:r>
              <a:rPr lang="es-ES" b="1" dirty="0"/>
              <a:t>ANTES DE</a:t>
            </a:r>
          </a:p>
          <a:p>
            <a:r>
              <a:rPr lang="es-ES" b="1" dirty="0"/>
              <a:t>DESPUÉS 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</a:t>
            </a:fld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14400" y="1555845"/>
            <a:ext cx="892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EXPRESIÓN ESCRITA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6362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39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4" name="Straight Connector 141">
            <a:extLst>
              <a:ext uri="{FF2B5EF4-FFF2-40B4-BE49-F238E27FC236}">
                <a16:creationId xmlns:a16="http://schemas.microsoft.com/office/drawing/2014/main" xmlns="" id="{5EF1A8C6-8F60-4EF2-B4D7-A5A5E94F69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4F043CE-9F88-5D43-9133-6DF08CEF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3" y="1765087"/>
            <a:ext cx="372241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A34FE6-D97A-6949-AEB1-73D3DC9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489" y="723900"/>
            <a:ext cx="8115300" cy="54101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i="1" dirty="0"/>
              <a:t>Carlos se levanta normalmente a las 7 de la mañana, </a:t>
            </a:r>
            <a:r>
              <a:rPr lang="es-ES" b="1" i="1" dirty="0"/>
              <a:t>después</a:t>
            </a:r>
            <a:r>
              <a:rPr lang="es-ES" i="1" dirty="0"/>
              <a:t> se afeita y se ducha. A las 7:20 aproximadamente desayuna en la cocina un café con leche y galletas. Toma un desayuno ligero porque no tiene mucho tiempo.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i="1" dirty="0"/>
              <a:t>Llega al trabajo a las 8, pero </a:t>
            </a:r>
            <a:r>
              <a:rPr lang="es-ES" b="1" i="1" dirty="0"/>
              <a:t>antes de entrar </a:t>
            </a:r>
            <a:r>
              <a:rPr lang="es-ES" i="1" dirty="0"/>
              <a:t>en la oficina siempre va a una cafetería que hay cerca y compra un café con leche muy caliente, que toma </a:t>
            </a:r>
            <a:r>
              <a:rPr lang="es-ES" b="1" i="1" dirty="0"/>
              <a:t>más tarde</a:t>
            </a:r>
            <a:r>
              <a:rPr lang="es-ES" i="1" dirty="0"/>
              <a:t>, cuando ya está trabajando.</a:t>
            </a:r>
          </a:p>
          <a:p>
            <a:pPr marL="0" indent="0">
              <a:lnSpc>
                <a:spcPct val="110000"/>
              </a:lnSpc>
              <a:buNone/>
            </a:pPr>
            <a:endParaRPr lang="es-ES" dirty="0"/>
          </a:p>
          <a:p>
            <a:pPr marL="0" indent="0">
              <a:lnSpc>
                <a:spcPct val="110000"/>
              </a:lnSpc>
              <a:buNone/>
            </a:pPr>
            <a:r>
              <a:rPr lang="es-ES" b="1" dirty="0">
                <a:highlight>
                  <a:srgbClr val="C0C0C0"/>
                </a:highlight>
              </a:rPr>
              <a:t>¿Qué hace Carlos por la mañana?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dirty="0">
                <a:highlight>
                  <a:srgbClr val="C0C0C0"/>
                </a:highlight>
              </a:rPr>
              <a:t>Completa con las palabras  </a:t>
            </a:r>
            <a:r>
              <a:rPr lang="es-ES" b="1" i="1" dirty="0">
                <a:highlight>
                  <a:srgbClr val="C0C0C0"/>
                </a:highlight>
              </a:rPr>
              <a:t>después, luego, </a:t>
            </a:r>
            <a:r>
              <a:rPr lang="es-ES" b="1" i="1" strike="sngStrike" dirty="0">
                <a:highlight>
                  <a:srgbClr val="C0C0C0"/>
                </a:highlight>
              </a:rPr>
              <a:t>primero</a:t>
            </a:r>
            <a:r>
              <a:rPr lang="es-ES" b="1" i="1" dirty="0">
                <a:highlight>
                  <a:srgbClr val="C0C0C0"/>
                </a:highlight>
              </a:rPr>
              <a:t>, más tarde, después de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(1) </a:t>
            </a:r>
            <a:r>
              <a:rPr lang="es-ES" b="1" i="1" dirty="0" smtClean="0"/>
              <a:t>Primero</a:t>
            </a:r>
            <a:r>
              <a:rPr lang="es-ES" dirty="0" smtClean="0"/>
              <a:t> </a:t>
            </a:r>
            <a:r>
              <a:rPr lang="es-ES" dirty="0"/>
              <a:t>se levanta, </a:t>
            </a:r>
            <a:r>
              <a:rPr lang="es-ES" dirty="0" smtClean="0"/>
              <a:t>(2) _____________ </a:t>
            </a:r>
            <a:r>
              <a:rPr lang="es-ES" dirty="0"/>
              <a:t>se afeita y se ducha</a:t>
            </a:r>
            <a:r>
              <a:rPr lang="es-ES" dirty="0" smtClean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dirty="0" smtClean="0"/>
              <a:t>    (3) _____________ </a:t>
            </a:r>
            <a:r>
              <a:rPr lang="es-ES" dirty="0"/>
              <a:t>desayuna y va al trabajo.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(4) ____________ </a:t>
            </a:r>
            <a:r>
              <a:rPr lang="es-ES" dirty="0"/>
              <a:t>comprar un café para llevar, va a su oficina. </a:t>
            </a:r>
          </a:p>
          <a:p>
            <a:pPr>
              <a:lnSpc>
                <a:spcPct val="110000"/>
              </a:lnSpc>
            </a:pPr>
            <a:r>
              <a:rPr lang="es-ES" dirty="0"/>
              <a:t>Toma el café </a:t>
            </a:r>
            <a:r>
              <a:rPr lang="es-ES" dirty="0" smtClean="0"/>
              <a:t>(5) ____________, </a:t>
            </a:r>
            <a:r>
              <a:rPr lang="es-ES" dirty="0"/>
              <a:t>cuando ya está trabajando.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400" dirty="0"/>
          </a:p>
          <a:p>
            <a:pPr marL="0" indent="0">
              <a:lnSpc>
                <a:spcPct val="110000"/>
              </a:lnSpc>
              <a:buNone/>
            </a:pPr>
            <a:endParaRPr lang="es-ES" sz="1400" dirty="0"/>
          </a:p>
        </p:txBody>
      </p:sp>
      <p:cxnSp>
        <p:nvCxnSpPr>
          <p:cNvPr id="1035" name="Straight Connector 143">
            <a:extLst>
              <a:ext uri="{FF2B5EF4-FFF2-40B4-BE49-F238E27FC236}">
                <a16:creationId xmlns:a16="http://schemas.microsoft.com/office/drawing/2014/main" xmlns="" id="{FD9760AA-CA3F-4C65-B688-B44307731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4F043CE-9F88-5D43-9133-6DF08CEF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3" y="1765087"/>
            <a:ext cx="372241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A34FE6-D97A-6949-AEB1-73D3DC99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489" y="723900"/>
            <a:ext cx="8115300" cy="54101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i="1" dirty="0"/>
              <a:t>Carlos se levanta normalmente a las 7 de la mañana, </a:t>
            </a:r>
            <a:r>
              <a:rPr lang="es-ES" b="1" i="1" dirty="0"/>
              <a:t>después</a:t>
            </a:r>
            <a:r>
              <a:rPr lang="es-ES" i="1" dirty="0"/>
              <a:t> se afeita y se ducha. A las 7:20 aproximadamente desayuna en la cocina un café con leche y galletas. Toma un desayuno ligero porque no tiene mucho tiempo.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i="1" dirty="0"/>
              <a:t>Llega al trabajo a las 8, pero </a:t>
            </a:r>
            <a:r>
              <a:rPr lang="es-ES" b="1" i="1" dirty="0"/>
              <a:t>antes de entrar </a:t>
            </a:r>
            <a:r>
              <a:rPr lang="es-ES" i="1" dirty="0"/>
              <a:t>en la oficina siempre va a una cafetería que hay muy cerca y compra un café con leche muy caliente, que toma </a:t>
            </a:r>
            <a:r>
              <a:rPr lang="es-ES" b="1" i="1" dirty="0"/>
              <a:t>más tarde</a:t>
            </a:r>
            <a:r>
              <a:rPr lang="es-ES" i="1" dirty="0"/>
              <a:t>, cuando ya está trabajando.</a:t>
            </a:r>
          </a:p>
          <a:p>
            <a:pPr marL="0" indent="0">
              <a:lnSpc>
                <a:spcPct val="110000"/>
              </a:lnSpc>
              <a:buNone/>
            </a:pPr>
            <a:endParaRPr lang="es-ES" dirty="0"/>
          </a:p>
          <a:p>
            <a:pPr marL="0" indent="0">
              <a:lnSpc>
                <a:spcPct val="110000"/>
              </a:lnSpc>
              <a:buNone/>
            </a:pPr>
            <a:r>
              <a:rPr lang="es-ES" b="1" dirty="0">
                <a:highlight>
                  <a:srgbClr val="C0C0C0"/>
                </a:highlight>
              </a:rPr>
              <a:t>¿Qué hace Carlos por la mañana?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dirty="0">
                <a:highlight>
                  <a:srgbClr val="C0C0C0"/>
                </a:highlight>
              </a:rPr>
              <a:t>Completa con las palabras  </a:t>
            </a:r>
            <a:r>
              <a:rPr lang="es-ES" b="1" i="1" dirty="0">
                <a:highlight>
                  <a:srgbClr val="C0C0C0"/>
                </a:highlight>
              </a:rPr>
              <a:t>después, luego, </a:t>
            </a:r>
            <a:r>
              <a:rPr lang="es-ES" b="1" i="1" strike="sngStrike" dirty="0">
                <a:highlight>
                  <a:srgbClr val="C0C0C0"/>
                </a:highlight>
              </a:rPr>
              <a:t>primero</a:t>
            </a:r>
            <a:r>
              <a:rPr lang="es-ES" b="1" i="1" dirty="0">
                <a:highlight>
                  <a:srgbClr val="C0C0C0"/>
                </a:highlight>
              </a:rPr>
              <a:t>, más tarde, después de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(1) </a:t>
            </a:r>
            <a:r>
              <a:rPr lang="es-ES" b="1" i="1" dirty="0" smtClean="0"/>
              <a:t>Primero</a:t>
            </a:r>
            <a:r>
              <a:rPr lang="es-ES" dirty="0" smtClean="0"/>
              <a:t> </a:t>
            </a:r>
            <a:r>
              <a:rPr lang="es-ES" dirty="0"/>
              <a:t>se levanta, </a:t>
            </a:r>
            <a:r>
              <a:rPr lang="es-ES" dirty="0" smtClean="0"/>
              <a:t>(2) </a:t>
            </a:r>
            <a:r>
              <a:rPr lang="es-ES" b="1" i="1" dirty="0" smtClean="0"/>
              <a:t>después</a:t>
            </a:r>
            <a:r>
              <a:rPr lang="es-ES" dirty="0" smtClean="0"/>
              <a:t> </a:t>
            </a:r>
            <a:r>
              <a:rPr lang="es-ES" dirty="0"/>
              <a:t>se afeita y se ducha</a:t>
            </a:r>
            <a:r>
              <a:rPr lang="es-ES" dirty="0" smtClean="0"/>
              <a:t>, (3) </a:t>
            </a:r>
            <a:r>
              <a:rPr lang="es-ES" b="1" i="1" dirty="0"/>
              <a:t>luego</a:t>
            </a:r>
            <a:r>
              <a:rPr lang="es-ES" dirty="0"/>
              <a:t> desayuna y va al trabajo.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(4) </a:t>
            </a:r>
            <a:r>
              <a:rPr lang="es-ES" b="1" i="1" dirty="0" smtClean="0"/>
              <a:t>Después </a:t>
            </a:r>
            <a:r>
              <a:rPr lang="es-ES" b="1" i="1" dirty="0"/>
              <a:t>de</a:t>
            </a:r>
            <a:r>
              <a:rPr lang="es-ES" i="1" dirty="0"/>
              <a:t> </a:t>
            </a:r>
            <a:r>
              <a:rPr lang="es-ES" dirty="0"/>
              <a:t>comprar un café para llevar, va a su oficina. </a:t>
            </a:r>
          </a:p>
          <a:p>
            <a:pPr>
              <a:lnSpc>
                <a:spcPct val="110000"/>
              </a:lnSpc>
            </a:pPr>
            <a:r>
              <a:rPr lang="es-ES" dirty="0"/>
              <a:t>Toma el café</a:t>
            </a:r>
            <a:r>
              <a:rPr lang="es-ES" b="1" i="1" dirty="0"/>
              <a:t> </a:t>
            </a:r>
            <a:r>
              <a:rPr lang="es-ES" b="1" dirty="0" smtClean="0"/>
              <a:t>(5) </a:t>
            </a:r>
            <a:r>
              <a:rPr lang="es-ES" b="1" i="1" dirty="0" smtClean="0"/>
              <a:t>más </a:t>
            </a:r>
            <a:r>
              <a:rPr lang="es-ES" b="1" i="1" dirty="0"/>
              <a:t>tarde, </a:t>
            </a:r>
            <a:r>
              <a:rPr lang="es-ES" dirty="0"/>
              <a:t>cuando ya está trabajando.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400" dirty="0"/>
          </a:p>
          <a:p>
            <a:pPr marL="0" indent="0">
              <a:lnSpc>
                <a:spcPct val="110000"/>
              </a:lnSpc>
              <a:buNone/>
            </a:pPr>
            <a:endParaRPr lang="es-ES" sz="1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C45913-0A50-524E-AE8D-929CB4EA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5"/>
            <a:ext cx="11215140" cy="164540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ES" sz="2400" dirty="0">
                <a:solidFill>
                  <a:srgbClr val="0070C0"/>
                </a:solidFill>
              </a:rPr>
              <a:t>¿Y tú? ¿cómo es tu mañana?</a:t>
            </a:r>
            <a:br>
              <a:rPr lang="es-ES" sz="2400" dirty="0">
                <a:solidFill>
                  <a:srgbClr val="0070C0"/>
                </a:solidFill>
              </a:rPr>
            </a:br>
            <a:r>
              <a:rPr lang="es-ES" sz="2400" dirty="0">
                <a:solidFill>
                  <a:srgbClr val="0070C0"/>
                </a:solidFill>
              </a:rPr>
              <a:t/>
            </a:r>
            <a:br>
              <a:rPr lang="es-ES" sz="2400" dirty="0">
                <a:solidFill>
                  <a:srgbClr val="0070C0"/>
                </a:solidFill>
              </a:rPr>
            </a:br>
            <a:r>
              <a:rPr lang="es-ES" sz="2400" dirty="0">
                <a:solidFill>
                  <a:srgbClr val="0070C0"/>
                </a:solidFill>
              </a:rPr>
              <a:t>¿qué haces después de levantarte</a:t>
            </a:r>
            <a:r>
              <a:rPr lang="es-ES" sz="2400" dirty="0" smtClean="0">
                <a:solidFill>
                  <a:srgbClr val="0070C0"/>
                </a:solidFill>
              </a:rPr>
              <a:t>?</a:t>
            </a:r>
            <a:br>
              <a:rPr lang="es-ES" sz="2400" dirty="0" smtClean="0">
                <a:solidFill>
                  <a:srgbClr val="0070C0"/>
                </a:solidFill>
              </a:rPr>
            </a:b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>
                <a:solidFill>
                  <a:srgbClr val="0070C0"/>
                </a:solidFill>
              </a:rPr>
              <a:t/>
            </a:r>
            <a:br>
              <a:rPr lang="es-ES" sz="2400" dirty="0">
                <a:solidFill>
                  <a:srgbClr val="0070C0"/>
                </a:solidFill>
              </a:rPr>
            </a:br>
            <a:r>
              <a:rPr lang="es-ES" sz="2400" dirty="0">
                <a:solidFill>
                  <a:srgbClr val="0070C0"/>
                </a:solidFill>
              </a:rPr>
              <a:t>¿qué haces antes </a:t>
            </a:r>
            <a:r>
              <a:rPr lang="es-ES" sz="2400" dirty="0" smtClean="0">
                <a:solidFill>
                  <a:srgbClr val="0070C0"/>
                </a:solidFill>
              </a:rPr>
              <a:t>de IR </a:t>
            </a:r>
            <a:r>
              <a:rPr lang="es-ES" sz="2400" dirty="0">
                <a:solidFill>
                  <a:srgbClr val="0070C0"/>
                </a:solidFill>
              </a:rPr>
              <a:t>al trabajo o a clase?</a:t>
            </a:r>
            <a:r>
              <a:rPr lang="es-ES" sz="1300" dirty="0"/>
              <a:t/>
            </a:r>
            <a:br>
              <a:rPr lang="es-ES" sz="1300" dirty="0"/>
            </a:br>
            <a:r>
              <a:rPr lang="es-ES" sz="1300" dirty="0" smtClean="0"/>
              <a:t/>
            </a:r>
            <a:br>
              <a:rPr lang="es-ES" sz="1300" dirty="0" smtClean="0"/>
            </a:br>
            <a:endParaRPr lang="es-ES" sz="13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EF1A8C6-8F60-4EF2-B4D7-A5A5E94F69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Lápiz">
            <a:extLst>
              <a:ext uri="{FF2B5EF4-FFF2-40B4-BE49-F238E27FC236}">
                <a16:creationId xmlns:a16="http://schemas.microsoft.com/office/drawing/2014/main" xmlns="" id="{3B62BCE1-0B5C-4DF0-9243-08FD9C54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9112" y="3282715"/>
            <a:ext cx="1771048" cy="177104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787916-D7A7-B74D-BE61-D5A77B0E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0" y="2400582"/>
            <a:ext cx="7567863" cy="3535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3200" dirty="0" smtClean="0">
                <a:solidFill>
                  <a:srgbClr val="002060"/>
                </a:solidFill>
              </a:rPr>
              <a:t>Tarea</a:t>
            </a:r>
            <a:r>
              <a:rPr lang="es-ES" sz="32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2060"/>
                </a:solidFill>
              </a:rPr>
              <a:t>Escribe un texto sobre ti respondiendo a estas preguntas y utilizando las palabras</a:t>
            </a:r>
          </a:p>
          <a:p>
            <a:pPr marL="0" indent="0">
              <a:buNone/>
            </a:pPr>
            <a:endParaRPr lang="es-E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2060"/>
                </a:solidFill>
              </a:rPr>
              <a:t>	</a:t>
            </a:r>
            <a:r>
              <a:rPr lang="es-ES" sz="2400" b="1" dirty="0">
                <a:solidFill>
                  <a:srgbClr val="002060"/>
                </a:solidFill>
              </a:rPr>
              <a:t>primero      después	   luego        más tarde	 </a:t>
            </a:r>
          </a:p>
          <a:p>
            <a:pPr marL="0" indent="0">
              <a:buNone/>
            </a:pPr>
            <a:r>
              <a:rPr lang="es-ES" sz="2400" b="1" dirty="0">
                <a:solidFill>
                  <a:srgbClr val="002060"/>
                </a:solidFill>
              </a:rPr>
              <a:t>		antes de	después 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D9760AA-CA3F-4C65-B688-B44307731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EA228E-9899-144D-87F7-851611B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13" y="909638"/>
            <a:ext cx="7862887" cy="13180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RECUERDA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C0CECB-748C-BC44-9609-0A928CDD89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15" y="850068"/>
            <a:ext cx="1835982" cy="1835982"/>
          </a:xfrm>
          <a:prstGeom prst="rect">
            <a:avLst/>
          </a:prstGeom>
          <a:noFill/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xmlns="" id="{D2E57F3D-33BE-4306-87E6-24576371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EEFD24-DEFC-A943-A3BC-EFE36DC7D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13" y="2276474"/>
            <a:ext cx="7900791" cy="272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i="1" dirty="0">
                <a:solidFill>
                  <a:srgbClr val="002060"/>
                </a:solidFill>
              </a:rPr>
              <a:t>primero ……..  después / luego…… más tarde</a:t>
            </a:r>
            <a:r>
              <a:rPr lang="es-ES" sz="2400" b="1" i="1" dirty="0" smtClean="0">
                <a:solidFill>
                  <a:srgbClr val="002060"/>
                </a:solidFill>
              </a:rPr>
              <a:t>….</a:t>
            </a:r>
            <a:endParaRPr lang="es-ES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2060"/>
                </a:solidFill>
              </a:rPr>
              <a:t>antes de </a:t>
            </a:r>
            <a:r>
              <a:rPr lang="es-ES" sz="2400" b="1" dirty="0">
                <a:solidFill>
                  <a:srgbClr val="002060"/>
                </a:solidFill>
              </a:rPr>
              <a:t>+ infinitivo</a:t>
            </a:r>
          </a:p>
          <a:p>
            <a:pPr marL="0" indent="0">
              <a:buNone/>
            </a:pPr>
            <a:r>
              <a:rPr lang="es-ES" sz="2400" b="1" i="1" dirty="0">
                <a:solidFill>
                  <a:srgbClr val="002060"/>
                </a:solidFill>
              </a:rPr>
              <a:t>después de </a:t>
            </a:r>
            <a:r>
              <a:rPr lang="es-ES" sz="2400" b="1" dirty="0">
                <a:solidFill>
                  <a:srgbClr val="002060"/>
                </a:solidFill>
              </a:rPr>
              <a:t>+ infinitivo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3146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E729B5"/>
      </a:accent1>
      <a:accent2>
        <a:srgbClr val="B717D5"/>
      </a:accent2>
      <a:accent3>
        <a:srgbClr val="7A29E7"/>
      </a:accent3>
      <a:accent4>
        <a:srgbClr val="3230D9"/>
      </a:accent4>
      <a:accent5>
        <a:srgbClr val="2976E7"/>
      </a:accent5>
      <a:accent6>
        <a:srgbClr val="17B3D5"/>
      </a:accent6>
      <a:hlink>
        <a:srgbClr val="3F5EB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389</Words>
  <Application>Microsoft Office PowerPoint</Application>
  <PresentationFormat>Panorámica</PresentationFormat>
  <Paragraphs>39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Calisto MT</vt:lpstr>
      <vt:lpstr>Univers Condensed</vt:lpstr>
      <vt:lpstr>ChronicleVTI</vt:lpstr>
      <vt:lpstr>Presentación de PowerPoint</vt:lpstr>
      <vt:lpstr>Presentación de PowerPoint</vt:lpstr>
      <vt:lpstr>Presentación de PowerPoint</vt:lpstr>
      <vt:lpstr>¿Y tú? ¿cómo es tu mañana?  ¿qué haces después de levantarte?   ¿qué haces antes de IR al trabajo o a clase?  </vt:lpstr>
      <vt:lpstr>RECUERDA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EXPRESIÓN ESCRITA</dc:title>
  <dc:creator>Pilar Díaz</dc:creator>
  <cp:lastModifiedBy>Mise Garcia</cp:lastModifiedBy>
  <cp:revision>15</cp:revision>
  <cp:lastPrinted>2022-05-31T10:18:27Z</cp:lastPrinted>
  <dcterms:created xsi:type="dcterms:W3CDTF">2021-01-09T11:52:49Z</dcterms:created>
  <dcterms:modified xsi:type="dcterms:W3CDTF">2022-05-31T10:20:42Z</dcterms:modified>
</cp:coreProperties>
</file>